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14/03/2019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1F42-3858-446F-878C-04DA83196EB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0D19E9A2-07CE-41AC-B038-D67156A90809}"/>
              </a:ext>
            </a:extLst>
          </p:cNvPr>
          <p:cNvSpPr txBox="1"/>
          <p:nvPr/>
        </p:nvSpPr>
        <p:spPr>
          <a:xfrm>
            <a:off x="3713141" y="805439"/>
            <a:ext cx="3908417" cy="784830"/>
          </a:xfrm>
          <a:prstGeom prst="rect">
            <a:avLst/>
          </a:prstGeom>
          <a:noFill/>
          <a:ln>
            <a:solidFill>
              <a:srgbClr val="2D2D2D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fr-FR" dirty="0">
                <a:solidFill>
                  <a:srgbClr val="D0363B"/>
                </a:solidFill>
                <a:latin typeface="Century Gothic" panose="020B0502020202020204" pitchFamily="34" charset="0"/>
              </a:rPr>
              <a:t>CER Suard Formation</a:t>
            </a:r>
          </a:p>
          <a:p>
            <a:pPr defTabSz="342900"/>
            <a:r>
              <a:rPr lang="fr-FR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104 Rue Nationale</a:t>
            </a:r>
          </a:p>
          <a:p>
            <a:pPr defTabSz="342900"/>
            <a:r>
              <a:rPr lang="fr-FR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28 310 TOURY</a:t>
            </a:r>
          </a:p>
        </p:txBody>
      </p:sp>
      <p:sp>
        <p:nvSpPr>
          <p:cNvPr id="48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1279929" y="2093828"/>
            <a:ext cx="2416708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CODE</a:t>
            </a: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:a16="http://schemas.microsoft.com/office/drawing/2014/main" id="{DB515F97-67CC-465E-B237-A8B4E1984C3E}"/>
              </a:ext>
            </a:extLst>
          </p:cNvPr>
          <p:cNvSpPr/>
          <p:nvPr/>
        </p:nvSpPr>
        <p:spPr>
          <a:xfrm>
            <a:off x="5008453" y="2090508"/>
            <a:ext cx="2611070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CONDUITE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1139144" y="2911892"/>
            <a:ext cx="3007454" cy="144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LUN.    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FERME                		15h00 – 19h00 </a:t>
            </a: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MAR.  </a:t>
            </a:r>
            <a:r>
              <a:rPr lang="fr-FR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FERME</a:t>
            </a: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			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15h00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MER.	 </a:t>
            </a:r>
            <a:r>
              <a:rPr lang="fr-FR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FERME</a:t>
            </a: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			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15h00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JEU. 	 </a:t>
            </a:r>
            <a:r>
              <a:rPr lang="fr-FR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FERME</a:t>
            </a: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			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15h00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 	 FERME 			15h00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 10h00 – 12h00       	13h00 – 15h00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1489837" y="2671012"/>
            <a:ext cx="641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2741510" y="2671012"/>
            <a:ext cx="1025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CBEA863-8AAC-4E96-99EE-0A7A36BD32E6}"/>
              </a:ext>
            </a:extLst>
          </p:cNvPr>
          <p:cNvSpPr txBox="1"/>
          <p:nvPr/>
        </p:nvSpPr>
        <p:spPr>
          <a:xfrm>
            <a:off x="5151992" y="2892732"/>
            <a:ext cx="2694956" cy="144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LUN.   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09h00 – 12h00        13h00 – 19h00 </a:t>
            </a: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MAR.  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09h00 – 12h00        13h00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MER.   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09h00 – 12h00        13h00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09h00 – 12h00        13h00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   09h00 – 12h00        13h00 – 19h00 </a:t>
            </a:r>
            <a:endParaRPr 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sz="1000" dirty="0">
                <a:solidFill>
                  <a:srgbClr val="D0363B"/>
                </a:solidFill>
                <a:latin typeface="Century Gothic" panose="020B0502020202020204" pitchFamily="34" charset="0"/>
              </a:rPr>
              <a:t>  08h00 – 12h00        13h00 – 17h00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2721AB2-F5D4-4E63-A1BF-40281803E736}"/>
              </a:ext>
            </a:extLst>
          </p:cNvPr>
          <p:cNvSpPr txBox="1"/>
          <p:nvPr/>
        </p:nvSpPr>
        <p:spPr>
          <a:xfrm>
            <a:off x="5612723" y="2649234"/>
            <a:ext cx="641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3175DB-C5AF-4677-914D-BCDAE94DD208}"/>
              </a:ext>
            </a:extLst>
          </p:cNvPr>
          <p:cNvSpPr txBox="1"/>
          <p:nvPr/>
        </p:nvSpPr>
        <p:spPr>
          <a:xfrm>
            <a:off x="6735414" y="2646950"/>
            <a:ext cx="1025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3AE5FE52-6330-4EAC-A804-318CE096F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5" y="2090508"/>
            <a:ext cx="444619" cy="44461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00" y="2068935"/>
            <a:ext cx="458768" cy="45840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8A7AA0C-AD70-40C2-8F0C-05A35DCC159B}"/>
              </a:ext>
            </a:extLst>
          </p:cNvPr>
          <p:cNvSpPr txBox="1"/>
          <p:nvPr/>
        </p:nvSpPr>
        <p:spPr>
          <a:xfrm>
            <a:off x="2221576" y="2189211"/>
            <a:ext cx="266707" cy="37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*</a:t>
            </a:r>
            <a:endParaRPr lang="fr-FR" dirty="0"/>
          </a:p>
        </p:txBody>
      </p:sp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id="{89AF457D-FF74-419B-96A6-22C018E1DC4D}"/>
              </a:ext>
            </a:extLst>
          </p:cNvPr>
          <p:cNvSpPr/>
          <p:nvPr/>
        </p:nvSpPr>
        <p:spPr>
          <a:xfrm>
            <a:off x="1279929" y="4872025"/>
            <a:ext cx="2416708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THEMATIQUES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65F7B9-95F2-4AFA-A8FE-8183074E94B1}"/>
              </a:ext>
            </a:extLst>
          </p:cNvPr>
          <p:cNvSpPr txBox="1"/>
          <p:nvPr/>
        </p:nvSpPr>
        <p:spPr>
          <a:xfrm>
            <a:off x="1713944" y="5416644"/>
            <a:ext cx="2694956" cy="52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MER.  </a:t>
            </a:r>
            <a:r>
              <a:rPr lang="fr-FR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17h00   19h00</a:t>
            </a:r>
          </a:p>
          <a:p>
            <a:pPr defTabSz="342900">
              <a:lnSpc>
                <a:spcPct val="150000"/>
              </a:lnSpc>
            </a:pP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SAM.	</a:t>
            </a:r>
            <a:r>
              <a:rPr lang="fr-FR" sz="1000" dirty="0">
                <a:solidFill>
                  <a:srgbClr val="FF0000"/>
                </a:solidFill>
                <a:latin typeface="Century Gothic" panose="020B0502020202020204" pitchFamily="34" charset="0"/>
              </a:rPr>
              <a:t>10h00   12h00</a:t>
            </a:r>
          </a:p>
        </p:txBody>
      </p:sp>
    </p:spTree>
    <p:extLst>
      <p:ext uri="{BB962C8B-B14F-4D97-AF65-F5344CB8AC3E}">
        <p14:creationId xmlns:p14="http://schemas.microsoft.com/office/powerpoint/2010/main" val="402087529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74</Words>
  <Application>Microsoft Office PowerPoint</Application>
  <PresentationFormat>Affichage à l'écran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Calibri</vt:lpstr>
      <vt:lpstr>Montserrat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sas suard</cp:lastModifiedBy>
  <cp:revision>158</cp:revision>
  <cp:lastPrinted>2018-11-18T10:55:10Z</cp:lastPrinted>
  <dcterms:created xsi:type="dcterms:W3CDTF">2016-11-16T10:38:42Z</dcterms:created>
  <dcterms:modified xsi:type="dcterms:W3CDTF">2019-03-14T19:49:04Z</dcterms:modified>
</cp:coreProperties>
</file>